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9" r:id="rId10"/>
    <p:sldId id="270" r:id="rId11"/>
    <p:sldId id="271" r:id="rId12"/>
    <p:sldId id="262" r:id="rId13"/>
    <p:sldId id="263" r:id="rId14"/>
    <p:sldId id="272" r:id="rId15"/>
    <p:sldId id="273" r:id="rId16"/>
    <p:sldId id="274" r:id="rId17"/>
    <p:sldId id="264" r:id="rId18"/>
    <p:sldId id="276" r:id="rId19"/>
    <p:sldId id="275" r:id="rId20"/>
    <p:sldId id="277" r:id="rId21"/>
    <p:sldId id="278" r:id="rId22"/>
    <p:sldId id="265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2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D315-F5B9-4DD5-9C85-71CDFBC6D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AAFA70-D7D7-4EC7-85C5-56BD75277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B2DE9-1AB8-4F3B-98A4-741883103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BBE8-96E8-4B14-9EF3-10D0F3C5DC30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37531-AA2E-4D02-A0B9-0BC9FF474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7F899-ED63-4D9F-B40D-A4687778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591F-382E-48CC-87B1-F66BD5BE0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152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644B-C99B-40EC-90C6-4CB46DBE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7815DB-5965-42F7-9A40-D918B04C4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6B7F0-BBC0-4988-A0A8-6DEBF1CD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BBE8-96E8-4B14-9EF3-10D0F3C5DC30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EB3B5-7832-4B05-93A4-15C123AEB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9AA12-CC81-4B70-8435-1FCF2B91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591F-382E-48CC-87B1-F66BD5BE0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395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E139B6-2979-4BBA-8BF5-1784560FF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E14A4-0385-43C3-BEA3-69182F09A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D78D0-27ED-4EAE-BF6D-B2B2A4010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BBE8-96E8-4B14-9EF3-10D0F3C5DC30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DE448-C716-4B32-9716-D6863CAF1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B003F-6C67-421B-84DD-25A313B1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591F-382E-48CC-87B1-F66BD5BE0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11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1BA8-87EE-4479-93DD-201A44F4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97D0-6BE4-469A-A4FF-377189770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48F13-4862-4371-A185-97BBD5ED8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BBE8-96E8-4B14-9EF3-10D0F3C5DC30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CBC31-A4C8-4626-AFD4-2EBD215B4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472D4-BE1D-4644-9995-A952B073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591F-382E-48CC-87B1-F66BD5BE0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810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1FB7E-61DE-4D44-95D6-336D11105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FC811-A1F7-4544-807B-A38FADF2E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9D72B-DD6C-4CEA-8CC4-DD88977C9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BBE8-96E8-4B14-9EF3-10D0F3C5DC30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0BFBE-F60C-44CC-94ED-A2BEE8EB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11089-CB7E-4DCE-97D8-7D7B9F13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591F-382E-48CC-87B1-F66BD5BE0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91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B7DB-257D-4C25-95DB-E3EE61B9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B6FAE-5D16-43EF-B15B-1BB00D617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4E5335-FA3F-426C-8D7E-4F00B225E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46619-A3A4-4597-8782-84CF45BC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BBE8-96E8-4B14-9EF3-10D0F3C5DC30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04C6A-A19F-48C6-9F23-9974D3245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C51FE-643E-4BBF-A383-54A3A4AA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591F-382E-48CC-87B1-F66BD5BE0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277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A2BAB-B43F-4E5F-B635-9EB2B441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60ECB-F4ED-4188-A310-C03A95322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FD182-1E1D-4ABB-9312-B4440894C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42385-53CA-40F8-A06E-0EA12D5C4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16C683-AEAE-4AB8-AFA0-C1C05F3C7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025C77-60A6-46D6-BC25-85AAA634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BBE8-96E8-4B14-9EF3-10D0F3C5DC30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0BCC1D-648E-4AC3-831E-A03DBD76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9D675-1175-4616-A158-15A8E6E6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591F-382E-48CC-87B1-F66BD5BE0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394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05802-34AB-42D7-91D6-5C4FB349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FB33E5-FBD2-45EA-AE7B-DCF56280A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BBE8-96E8-4B14-9EF3-10D0F3C5DC30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DF0D2-00F0-46A0-BFFA-5D7FF1AA5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DC4F6-8E6A-42B7-9508-94254C5C1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591F-382E-48CC-87B1-F66BD5BE0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01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3CC5D3-66D5-44D8-8954-B3EF78837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BBE8-96E8-4B14-9EF3-10D0F3C5DC30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EB9E46-C997-4650-9283-CED284DAD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CDD5E-DC49-4D20-94E9-1AECB7A6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591F-382E-48CC-87B1-F66BD5BE0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342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CF91-0921-440A-926A-7952F067A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E34AA-EEEF-4824-B0E6-EB7A5D637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1DA7B-3AF5-4B01-860A-FFA6A34A2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EEBA6-CA1E-4560-81EC-ADCEAA5CA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BBE8-96E8-4B14-9EF3-10D0F3C5DC30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3BD0F-80B7-47D4-8BC6-99AA719D6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29A29-7FDC-43AD-80C8-80505C7C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591F-382E-48CC-87B1-F66BD5BE0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254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C947-D138-41DC-8F40-7FFA232BA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C8C616-EE77-4E32-B744-0404893FB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83BBD-92AA-4025-BF5E-F5542EA41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5CF4E-440A-4885-8741-73D5BC66B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BBE8-96E8-4B14-9EF3-10D0F3C5DC30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9DE5E-792A-4936-86F1-334710C9B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E5C8DA-66BA-4E30-B3BC-AFDD93C96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591F-382E-48CC-87B1-F66BD5BE0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722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1A5B86-E9DA-4311-B492-2750B9936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9A3BD-F4F0-426D-A50C-04C84E667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ED8C3-9873-4269-8E63-7E38D9785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7BBE8-96E8-4B14-9EF3-10D0F3C5DC30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E18EA-E8EB-4B10-AE00-4EB308980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46E93-F7B2-4C17-9E46-49568493C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F591F-382E-48CC-87B1-F66BD5BE0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981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F910-70DE-40A5-8289-5EA193736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0F275-7148-4E6B-ADEB-6871C77CF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33048BD-3E81-4635-9BC7-0429D480F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01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5823A-8B8E-40B3-8016-FAA8C325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24C66-AFD3-4F35-96D6-3B4F4BC6D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2016240D-E5C2-4895-BFF3-61D1E81B7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F745C6-70BE-4BE4-8694-9FD5FAF8F22C}"/>
              </a:ext>
            </a:extLst>
          </p:cNvPr>
          <p:cNvSpPr/>
          <p:nvPr/>
        </p:nvSpPr>
        <p:spPr>
          <a:xfrm>
            <a:off x="5363852" y="2893169"/>
            <a:ext cx="2224724" cy="1942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55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5823A-8B8E-40B3-8016-FAA8C325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24C66-AFD3-4F35-96D6-3B4F4BC6D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2016240D-E5C2-4895-BFF3-61D1E81B7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89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9B41-0BD3-4F0B-A52C-D9A4C5694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8CF58C7E-DFBC-4CBF-9DE8-89667B70F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9" y="9427"/>
            <a:ext cx="12103741" cy="6848573"/>
          </a:xfrm>
        </p:spPr>
      </p:pic>
    </p:spTree>
    <p:extLst>
      <p:ext uri="{BB962C8B-B14F-4D97-AF65-F5344CB8AC3E}">
        <p14:creationId xmlns:p14="http://schemas.microsoft.com/office/powerpoint/2010/main" val="4122309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AA9983-81A1-477E-9AE7-BBACF4B32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2AB303-61FC-47A5-B9CF-CDF9EB680089}"/>
              </a:ext>
            </a:extLst>
          </p:cNvPr>
          <p:cNvSpPr/>
          <p:nvPr/>
        </p:nvSpPr>
        <p:spPr>
          <a:xfrm>
            <a:off x="160255" y="3516199"/>
            <a:ext cx="10774837" cy="2168164"/>
          </a:xfrm>
          <a:prstGeom prst="rect">
            <a:avLst/>
          </a:prstGeom>
          <a:solidFill>
            <a:srgbClr val="AC2218"/>
          </a:solidFill>
          <a:ln>
            <a:solidFill>
              <a:srgbClr val="AC2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3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AA9983-81A1-477E-9AE7-BBACF4B32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2AB303-61FC-47A5-B9CF-CDF9EB680089}"/>
              </a:ext>
            </a:extLst>
          </p:cNvPr>
          <p:cNvSpPr/>
          <p:nvPr/>
        </p:nvSpPr>
        <p:spPr>
          <a:xfrm>
            <a:off x="377072" y="4147796"/>
            <a:ext cx="8766928" cy="2168164"/>
          </a:xfrm>
          <a:prstGeom prst="rect">
            <a:avLst/>
          </a:prstGeom>
          <a:solidFill>
            <a:srgbClr val="AC2218"/>
          </a:solidFill>
          <a:ln>
            <a:solidFill>
              <a:srgbClr val="AC2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E318C4-F437-450B-A90C-A3BBD67BDE4C}"/>
              </a:ext>
            </a:extLst>
          </p:cNvPr>
          <p:cNvSpPr/>
          <p:nvPr/>
        </p:nvSpPr>
        <p:spPr>
          <a:xfrm>
            <a:off x="1622981" y="4326903"/>
            <a:ext cx="8766928" cy="1253766"/>
          </a:xfrm>
          <a:prstGeom prst="rect">
            <a:avLst/>
          </a:prstGeom>
          <a:solidFill>
            <a:srgbClr val="AC2218"/>
          </a:solidFill>
          <a:ln>
            <a:solidFill>
              <a:srgbClr val="AC2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492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AA9983-81A1-477E-9AE7-BBACF4B32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2AB303-61FC-47A5-B9CF-CDF9EB680089}"/>
              </a:ext>
            </a:extLst>
          </p:cNvPr>
          <p:cNvSpPr/>
          <p:nvPr/>
        </p:nvSpPr>
        <p:spPr>
          <a:xfrm>
            <a:off x="197962" y="5156461"/>
            <a:ext cx="8766928" cy="1508289"/>
          </a:xfrm>
          <a:prstGeom prst="rect">
            <a:avLst/>
          </a:prstGeom>
          <a:solidFill>
            <a:srgbClr val="AC2218"/>
          </a:solidFill>
          <a:ln>
            <a:solidFill>
              <a:srgbClr val="AC2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3FAAF-A75E-4827-AE1D-930AF519FE4D}"/>
              </a:ext>
            </a:extLst>
          </p:cNvPr>
          <p:cNvSpPr/>
          <p:nvPr/>
        </p:nvSpPr>
        <p:spPr>
          <a:xfrm>
            <a:off x="2905026" y="5156461"/>
            <a:ext cx="8766928" cy="551469"/>
          </a:xfrm>
          <a:prstGeom prst="rect">
            <a:avLst/>
          </a:prstGeom>
          <a:solidFill>
            <a:srgbClr val="AC2218"/>
          </a:solidFill>
          <a:ln>
            <a:solidFill>
              <a:srgbClr val="AC2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354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AA9983-81A1-477E-9AE7-BBACF4B32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16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7765F67-8EA7-4BD6-86DA-2849A81C4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656372-2633-468F-BEDB-8C8D5C50E45D}"/>
              </a:ext>
            </a:extLst>
          </p:cNvPr>
          <p:cNvSpPr/>
          <p:nvPr/>
        </p:nvSpPr>
        <p:spPr>
          <a:xfrm>
            <a:off x="397496" y="3497344"/>
            <a:ext cx="8766928" cy="3035431"/>
          </a:xfrm>
          <a:prstGeom prst="rect">
            <a:avLst/>
          </a:prstGeom>
          <a:solidFill>
            <a:srgbClr val="AC2218"/>
          </a:solidFill>
          <a:ln>
            <a:solidFill>
              <a:srgbClr val="AC2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421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7765F67-8EA7-4BD6-86DA-2849A81C4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656372-2633-468F-BEDB-8C8D5C50E45D}"/>
              </a:ext>
            </a:extLst>
          </p:cNvPr>
          <p:cNvSpPr/>
          <p:nvPr/>
        </p:nvSpPr>
        <p:spPr>
          <a:xfrm>
            <a:off x="152399" y="3987538"/>
            <a:ext cx="8766928" cy="2780907"/>
          </a:xfrm>
          <a:prstGeom prst="rect">
            <a:avLst/>
          </a:prstGeom>
          <a:solidFill>
            <a:srgbClr val="AC2218"/>
          </a:solidFill>
          <a:ln>
            <a:solidFill>
              <a:srgbClr val="AC2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703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7765F67-8EA7-4BD6-86DA-2849A81C4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656372-2633-468F-BEDB-8C8D5C50E45D}"/>
              </a:ext>
            </a:extLst>
          </p:cNvPr>
          <p:cNvSpPr/>
          <p:nvPr/>
        </p:nvSpPr>
        <p:spPr>
          <a:xfrm>
            <a:off x="161825" y="5099902"/>
            <a:ext cx="8766928" cy="1621409"/>
          </a:xfrm>
          <a:prstGeom prst="rect">
            <a:avLst/>
          </a:prstGeom>
          <a:solidFill>
            <a:srgbClr val="AC2218"/>
          </a:solidFill>
          <a:ln>
            <a:solidFill>
              <a:srgbClr val="AC2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89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6CD8DFE-D300-4D2F-A7EA-50E0F33AD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88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7765F67-8EA7-4BD6-86DA-2849A81C4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656372-2633-468F-BEDB-8C8D5C50E45D}"/>
              </a:ext>
            </a:extLst>
          </p:cNvPr>
          <p:cNvSpPr/>
          <p:nvPr/>
        </p:nvSpPr>
        <p:spPr>
          <a:xfrm>
            <a:off x="161825" y="5854045"/>
            <a:ext cx="8766928" cy="867266"/>
          </a:xfrm>
          <a:prstGeom prst="rect">
            <a:avLst/>
          </a:prstGeom>
          <a:solidFill>
            <a:srgbClr val="AC2218"/>
          </a:solidFill>
          <a:ln>
            <a:solidFill>
              <a:srgbClr val="AC2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509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7765F67-8EA7-4BD6-86DA-2849A81C4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6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78F1F242-CA27-44E6-9051-3C4741735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01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2E5E8F-19C6-4790-9DF1-0D94B671C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95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661AA82F-FBA6-4E53-97DD-BC385136A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CE38C4-A615-4E9B-8964-9DAAA0736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21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0A74E69A-651B-457F-9440-1EC49BDBB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16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A7F5BCA1-23E1-4828-9D93-B7154B2E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EDC855-508B-4AE6-9E9F-20397A7A5065}"/>
              </a:ext>
            </a:extLst>
          </p:cNvPr>
          <p:cNvSpPr/>
          <p:nvPr/>
        </p:nvSpPr>
        <p:spPr>
          <a:xfrm>
            <a:off x="2130458" y="1168922"/>
            <a:ext cx="9938974" cy="3365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719EFF-2B89-49CD-86B3-B842828DD8BD}"/>
              </a:ext>
            </a:extLst>
          </p:cNvPr>
          <p:cNvSpPr/>
          <p:nvPr/>
        </p:nvSpPr>
        <p:spPr>
          <a:xfrm>
            <a:off x="5154891" y="1509858"/>
            <a:ext cx="7037089" cy="5348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75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5823A-8B8E-40B3-8016-FAA8C325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24C66-AFD3-4F35-96D6-3B4F4BC6D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2016240D-E5C2-4895-BFF3-61D1E81B7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DF2E7B-CBED-4338-8838-D315BF4007FF}"/>
              </a:ext>
            </a:extLst>
          </p:cNvPr>
          <p:cNvSpPr/>
          <p:nvPr/>
        </p:nvSpPr>
        <p:spPr>
          <a:xfrm>
            <a:off x="5154891" y="1272620"/>
            <a:ext cx="7037089" cy="5585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6138F-8455-4A09-96CF-29613E85F0A2}"/>
              </a:ext>
            </a:extLst>
          </p:cNvPr>
          <p:cNvSpPr/>
          <p:nvPr/>
        </p:nvSpPr>
        <p:spPr>
          <a:xfrm>
            <a:off x="3780148" y="1395168"/>
            <a:ext cx="1489437" cy="1693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22606-21D0-4155-9735-B67ED445474B}"/>
              </a:ext>
            </a:extLst>
          </p:cNvPr>
          <p:cNvSpPr/>
          <p:nvPr/>
        </p:nvSpPr>
        <p:spPr>
          <a:xfrm>
            <a:off x="3663502" y="2200212"/>
            <a:ext cx="714866" cy="520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127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5823A-8B8E-40B3-8016-FAA8C325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24C66-AFD3-4F35-96D6-3B4F4BC6D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2016240D-E5C2-4895-BFF3-61D1E81B7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F5E3E5-F1A6-4572-8E6C-42D209AE9254}"/>
              </a:ext>
            </a:extLst>
          </p:cNvPr>
          <p:cNvSpPr/>
          <p:nvPr/>
        </p:nvSpPr>
        <p:spPr>
          <a:xfrm>
            <a:off x="5118754" y="3003623"/>
            <a:ext cx="7334054" cy="3989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16A4C1-A656-436C-924C-18387BB04AEB}"/>
              </a:ext>
            </a:extLst>
          </p:cNvPr>
          <p:cNvSpPr/>
          <p:nvPr/>
        </p:nvSpPr>
        <p:spPr>
          <a:xfrm>
            <a:off x="6326956" y="2055803"/>
            <a:ext cx="7334054" cy="3989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242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5823A-8B8E-40B3-8016-FAA8C325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24C66-AFD3-4F35-96D6-3B4F4BC6D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2016240D-E5C2-4895-BFF3-61D1E81B7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F745C6-70BE-4BE4-8694-9FD5FAF8F22C}"/>
              </a:ext>
            </a:extLst>
          </p:cNvPr>
          <p:cNvSpPr/>
          <p:nvPr/>
        </p:nvSpPr>
        <p:spPr>
          <a:xfrm>
            <a:off x="5788057" y="3987538"/>
            <a:ext cx="6608189" cy="2870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927355-2C09-488E-8F4E-44853F349940}"/>
              </a:ext>
            </a:extLst>
          </p:cNvPr>
          <p:cNvSpPr/>
          <p:nvPr/>
        </p:nvSpPr>
        <p:spPr>
          <a:xfrm>
            <a:off x="5948313" y="2055803"/>
            <a:ext cx="1819373" cy="2870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350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Catalina Vlad</dc:creator>
  <cp:lastModifiedBy>Catalina Vlad</cp:lastModifiedBy>
  <cp:revision>2</cp:revision>
  <dcterms:created xsi:type="dcterms:W3CDTF">2018-06-10T12:52:56Z</dcterms:created>
  <dcterms:modified xsi:type="dcterms:W3CDTF">2018-06-10T13:19:24Z</dcterms:modified>
</cp:coreProperties>
</file>